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63" r:id="rId2"/>
    <p:sldId id="269" r:id="rId3"/>
    <p:sldId id="278" r:id="rId4"/>
  </p:sldIdLst>
  <p:sldSz cx="5472113" cy="770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E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2" autoAdjust="0"/>
    <p:restoredTop sz="94660"/>
  </p:normalViewPr>
  <p:slideViewPr>
    <p:cSldViewPr snapToGrid="0">
      <p:cViewPr varScale="1">
        <p:scale>
          <a:sx n="47" d="100"/>
          <a:sy n="47" d="100"/>
        </p:scale>
        <p:origin x="180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0AD16E-8BDA-4C01-8279-5527CDC4F6F1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3625" y="1143000"/>
            <a:ext cx="2190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C13B6-2688-488A-B92E-D829EECEC0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421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E6C2E-4104-2437-606A-60B200119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BCD77A-446B-CBE3-3670-D6FAC69E1B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751263" y="857250"/>
            <a:ext cx="1641475" cy="231457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982F2C-0993-6EA0-D6F8-EA5B435882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CB985-3D7E-B249-0C3C-22580DC1FD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CF8DC47-2354-AA4D-9BC5-A3EACEA88A6A}" type="slidenum">
              <a:rPr kumimoji="0" lang="en-K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K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8399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409" y="1260840"/>
            <a:ext cx="4651296" cy="2682181"/>
          </a:xfrm>
        </p:spPr>
        <p:txBody>
          <a:bodyPr anchor="b"/>
          <a:lstStyle>
            <a:lvl1pPr algn="ctr">
              <a:defRPr sz="359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014" y="4046457"/>
            <a:ext cx="4104085" cy="1860049"/>
          </a:xfrm>
        </p:spPr>
        <p:txBody>
          <a:bodyPr/>
          <a:lstStyle>
            <a:lvl1pPr marL="0" indent="0" algn="ctr">
              <a:buNone/>
              <a:defRPr sz="1436"/>
            </a:lvl1pPr>
            <a:lvl2pPr marL="273588" indent="0" algn="ctr">
              <a:buNone/>
              <a:defRPr sz="1197"/>
            </a:lvl2pPr>
            <a:lvl3pPr marL="547177" indent="0" algn="ctr">
              <a:buNone/>
              <a:defRPr sz="1077"/>
            </a:lvl3pPr>
            <a:lvl4pPr marL="820765" indent="0" algn="ctr">
              <a:buNone/>
              <a:defRPr sz="957"/>
            </a:lvl4pPr>
            <a:lvl5pPr marL="1094354" indent="0" algn="ctr">
              <a:buNone/>
              <a:defRPr sz="957"/>
            </a:lvl5pPr>
            <a:lvl6pPr marL="1367942" indent="0" algn="ctr">
              <a:buNone/>
              <a:defRPr sz="957"/>
            </a:lvl6pPr>
            <a:lvl7pPr marL="1641531" indent="0" algn="ctr">
              <a:buNone/>
              <a:defRPr sz="957"/>
            </a:lvl7pPr>
            <a:lvl8pPr marL="1915119" indent="0" algn="ctr">
              <a:buNone/>
              <a:defRPr sz="957"/>
            </a:lvl8pPr>
            <a:lvl9pPr marL="2188708" indent="0" algn="ctr">
              <a:buNone/>
              <a:defRPr sz="957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720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586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15981" y="410174"/>
            <a:ext cx="1179924" cy="65289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6208" y="410174"/>
            <a:ext cx="3471372" cy="65289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775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570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58" y="1920687"/>
            <a:ext cx="4719697" cy="3204707"/>
          </a:xfrm>
        </p:spPr>
        <p:txBody>
          <a:bodyPr anchor="b"/>
          <a:lstStyle>
            <a:lvl1pPr>
              <a:defRPr sz="359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3358" y="5155711"/>
            <a:ext cx="4719697" cy="1685280"/>
          </a:xfrm>
        </p:spPr>
        <p:txBody>
          <a:bodyPr/>
          <a:lstStyle>
            <a:lvl1pPr marL="0" indent="0">
              <a:buNone/>
              <a:defRPr sz="1436">
                <a:solidFill>
                  <a:schemeClr val="tx1">
                    <a:tint val="82000"/>
                  </a:schemeClr>
                </a:solidFill>
              </a:defRPr>
            </a:lvl1pPr>
            <a:lvl2pPr marL="273588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2pPr>
            <a:lvl3pPr marL="547177" indent="0">
              <a:buNone/>
              <a:defRPr sz="1077">
                <a:solidFill>
                  <a:schemeClr val="tx1">
                    <a:tint val="82000"/>
                  </a:schemeClr>
                </a:solidFill>
              </a:defRPr>
            </a:lvl3pPr>
            <a:lvl4pPr marL="820765" indent="0">
              <a:buNone/>
              <a:defRPr sz="957">
                <a:solidFill>
                  <a:schemeClr val="tx1">
                    <a:tint val="82000"/>
                  </a:schemeClr>
                </a:solidFill>
              </a:defRPr>
            </a:lvl4pPr>
            <a:lvl5pPr marL="1094354" indent="0">
              <a:buNone/>
              <a:defRPr sz="957">
                <a:solidFill>
                  <a:schemeClr val="tx1">
                    <a:tint val="82000"/>
                  </a:schemeClr>
                </a:solidFill>
              </a:defRPr>
            </a:lvl5pPr>
            <a:lvl6pPr marL="1367942" indent="0">
              <a:buNone/>
              <a:defRPr sz="957">
                <a:solidFill>
                  <a:schemeClr val="tx1">
                    <a:tint val="82000"/>
                  </a:schemeClr>
                </a:solidFill>
              </a:defRPr>
            </a:lvl6pPr>
            <a:lvl7pPr marL="1641531" indent="0">
              <a:buNone/>
              <a:defRPr sz="957">
                <a:solidFill>
                  <a:schemeClr val="tx1">
                    <a:tint val="82000"/>
                  </a:schemeClr>
                </a:solidFill>
              </a:defRPr>
            </a:lvl7pPr>
            <a:lvl8pPr marL="1915119" indent="0">
              <a:buNone/>
              <a:defRPr sz="957">
                <a:solidFill>
                  <a:schemeClr val="tx1">
                    <a:tint val="82000"/>
                  </a:schemeClr>
                </a:solidFill>
              </a:defRPr>
            </a:lvl8pPr>
            <a:lvl9pPr marL="2188708" indent="0">
              <a:buNone/>
              <a:defRPr sz="95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267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6208" y="2050870"/>
            <a:ext cx="2325648" cy="48882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0257" y="2050870"/>
            <a:ext cx="2325648" cy="48882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518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921" y="410175"/>
            <a:ext cx="4719697" cy="148911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6921" y="1888584"/>
            <a:ext cx="2314960" cy="925566"/>
          </a:xfrm>
        </p:spPr>
        <p:txBody>
          <a:bodyPr anchor="b"/>
          <a:lstStyle>
            <a:lvl1pPr marL="0" indent="0">
              <a:buNone/>
              <a:defRPr sz="1436" b="1"/>
            </a:lvl1pPr>
            <a:lvl2pPr marL="273588" indent="0">
              <a:buNone/>
              <a:defRPr sz="1197" b="1"/>
            </a:lvl2pPr>
            <a:lvl3pPr marL="547177" indent="0">
              <a:buNone/>
              <a:defRPr sz="1077" b="1"/>
            </a:lvl3pPr>
            <a:lvl4pPr marL="820765" indent="0">
              <a:buNone/>
              <a:defRPr sz="957" b="1"/>
            </a:lvl4pPr>
            <a:lvl5pPr marL="1094354" indent="0">
              <a:buNone/>
              <a:defRPr sz="957" b="1"/>
            </a:lvl5pPr>
            <a:lvl6pPr marL="1367942" indent="0">
              <a:buNone/>
              <a:defRPr sz="957" b="1"/>
            </a:lvl6pPr>
            <a:lvl7pPr marL="1641531" indent="0">
              <a:buNone/>
              <a:defRPr sz="957" b="1"/>
            </a:lvl7pPr>
            <a:lvl8pPr marL="1915119" indent="0">
              <a:buNone/>
              <a:defRPr sz="957" b="1"/>
            </a:lvl8pPr>
            <a:lvl9pPr marL="2188708" indent="0">
              <a:buNone/>
              <a:defRPr sz="95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6921" y="2814151"/>
            <a:ext cx="2314960" cy="413919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0257" y="1888584"/>
            <a:ext cx="2326361" cy="925566"/>
          </a:xfrm>
        </p:spPr>
        <p:txBody>
          <a:bodyPr anchor="b"/>
          <a:lstStyle>
            <a:lvl1pPr marL="0" indent="0">
              <a:buNone/>
              <a:defRPr sz="1436" b="1"/>
            </a:lvl1pPr>
            <a:lvl2pPr marL="273588" indent="0">
              <a:buNone/>
              <a:defRPr sz="1197" b="1"/>
            </a:lvl2pPr>
            <a:lvl3pPr marL="547177" indent="0">
              <a:buNone/>
              <a:defRPr sz="1077" b="1"/>
            </a:lvl3pPr>
            <a:lvl4pPr marL="820765" indent="0">
              <a:buNone/>
              <a:defRPr sz="957" b="1"/>
            </a:lvl4pPr>
            <a:lvl5pPr marL="1094354" indent="0">
              <a:buNone/>
              <a:defRPr sz="957" b="1"/>
            </a:lvl5pPr>
            <a:lvl6pPr marL="1367942" indent="0">
              <a:buNone/>
              <a:defRPr sz="957" b="1"/>
            </a:lvl6pPr>
            <a:lvl7pPr marL="1641531" indent="0">
              <a:buNone/>
              <a:defRPr sz="957" b="1"/>
            </a:lvl7pPr>
            <a:lvl8pPr marL="1915119" indent="0">
              <a:buNone/>
              <a:defRPr sz="957" b="1"/>
            </a:lvl8pPr>
            <a:lvl9pPr marL="2188708" indent="0">
              <a:buNone/>
              <a:defRPr sz="95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0257" y="2814151"/>
            <a:ext cx="2326361" cy="413919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5943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555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937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920" y="513609"/>
            <a:ext cx="1764899" cy="1797632"/>
          </a:xfrm>
        </p:spPr>
        <p:txBody>
          <a:bodyPr anchor="b"/>
          <a:lstStyle>
            <a:lvl1pPr>
              <a:defRPr sz="191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6361" y="1109255"/>
            <a:ext cx="2770257" cy="5474931"/>
          </a:xfrm>
        </p:spPr>
        <p:txBody>
          <a:bodyPr/>
          <a:lstStyle>
            <a:lvl1pPr>
              <a:defRPr sz="1915"/>
            </a:lvl1pPr>
            <a:lvl2pPr>
              <a:defRPr sz="1676"/>
            </a:lvl2pPr>
            <a:lvl3pPr>
              <a:defRPr sz="1436"/>
            </a:lvl3pPr>
            <a:lvl4pPr>
              <a:defRPr sz="1197"/>
            </a:lvl4pPr>
            <a:lvl5pPr>
              <a:defRPr sz="1197"/>
            </a:lvl5pPr>
            <a:lvl6pPr>
              <a:defRPr sz="1197"/>
            </a:lvl6pPr>
            <a:lvl7pPr>
              <a:defRPr sz="1197"/>
            </a:lvl7pPr>
            <a:lvl8pPr>
              <a:defRPr sz="1197"/>
            </a:lvl8pPr>
            <a:lvl9pPr>
              <a:defRPr sz="119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6920" y="2311241"/>
            <a:ext cx="1764899" cy="4281861"/>
          </a:xfrm>
        </p:spPr>
        <p:txBody>
          <a:bodyPr/>
          <a:lstStyle>
            <a:lvl1pPr marL="0" indent="0">
              <a:buNone/>
              <a:defRPr sz="957"/>
            </a:lvl1pPr>
            <a:lvl2pPr marL="273588" indent="0">
              <a:buNone/>
              <a:defRPr sz="838"/>
            </a:lvl2pPr>
            <a:lvl3pPr marL="547177" indent="0">
              <a:buNone/>
              <a:defRPr sz="718"/>
            </a:lvl3pPr>
            <a:lvl4pPr marL="820765" indent="0">
              <a:buNone/>
              <a:defRPr sz="598"/>
            </a:lvl4pPr>
            <a:lvl5pPr marL="1094354" indent="0">
              <a:buNone/>
              <a:defRPr sz="598"/>
            </a:lvl5pPr>
            <a:lvl6pPr marL="1367942" indent="0">
              <a:buNone/>
              <a:defRPr sz="598"/>
            </a:lvl6pPr>
            <a:lvl7pPr marL="1641531" indent="0">
              <a:buNone/>
              <a:defRPr sz="598"/>
            </a:lvl7pPr>
            <a:lvl8pPr marL="1915119" indent="0">
              <a:buNone/>
              <a:defRPr sz="598"/>
            </a:lvl8pPr>
            <a:lvl9pPr marL="2188708" indent="0">
              <a:buNone/>
              <a:defRPr sz="59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34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920" y="513609"/>
            <a:ext cx="1764899" cy="1797632"/>
          </a:xfrm>
        </p:spPr>
        <p:txBody>
          <a:bodyPr anchor="b"/>
          <a:lstStyle>
            <a:lvl1pPr>
              <a:defRPr sz="191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26361" y="1109255"/>
            <a:ext cx="2770257" cy="5474931"/>
          </a:xfrm>
        </p:spPr>
        <p:txBody>
          <a:bodyPr anchor="t"/>
          <a:lstStyle>
            <a:lvl1pPr marL="0" indent="0">
              <a:buNone/>
              <a:defRPr sz="1915"/>
            </a:lvl1pPr>
            <a:lvl2pPr marL="273588" indent="0">
              <a:buNone/>
              <a:defRPr sz="1676"/>
            </a:lvl2pPr>
            <a:lvl3pPr marL="547177" indent="0">
              <a:buNone/>
              <a:defRPr sz="1436"/>
            </a:lvl3pPr>
            <a:lvl4pPr marL="820765" indent="0">
              <a:buNone/>
              <a:defRPr sz="1197"/>
            </a:lvl4pPr>
            <a:lvl5pPr marL="1094354" indent="0">
              <a:buNone/>
              <a:defRPr sz="1197"/>
            </a:lvl5pPr>
            <a:lvl6pPr marL="1367942" indent="0">
              <a:buNone/>
              <a:defRPr sz="1197"/>
            </a:lvl6pPr>
            <a:lvl7pPr marL="1641531" indent="0">
              <a:buNone/>
              <a:defRPr sz="1197"/>
            </a:lvl7pPr>
            <a:lvl8pPr marL="1915119" indent="0">
              <a:buNone/>
              <a:defRPr sz="1197"/>
            </a:lvl8pPr>
            <a:lvl9pPr marL="2188708" indent="0">
              <a:buNone/>
              <a:defRPr sz="119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6920" y="2311241"/>
            <a:ext cx="1764899" cy="4281861"/>
          </a:xfrm>
        </p:spPr>
        <p:txBody>
          <a:bodyPr/>
          <a:lstStyle>
            <a:lvl1pPr marL="0" indent="0">
              <a:buNone/>
              <a:defRPr sz="957"/>
            </a:lvl1pPr>
            <a:lvl2pPr marL="273588" indent="0">
              <a:buNone/>
              <a:defRPr sz="838"/>
            </a:lvl2pPr>
            <a:lvl3pPr marL="547177" indent="0">
              <a:buNone/>
              <a:defRPr sz="718"/>
            </a:lvl3pPr>
            <a:lvl4pPr marL="820765" indent="0">
              <a:buNone/>
              <a:defRPr sz="598"/>
            </a:lvl4pPr>
            <a:lvl5pPr marL="1094354" indent="0">
              <a:buNone/>
              <a:defRPr sz="598"/>
            </a:lvl5pPr>
            <a:lvl6pPr marL="1367942" indent="0">
              <a:buNone/>
              <a:defRPr sz="598"/>
            </a:lvl6pPr>
            <a:lvl7pPr marL="1641531" indent="0">
              <a:buNone/>
              <a:defRPr sz="598"/>
            </a:lvl7pPr>
            <a:lvl8pPr marL="1915119" indent="0">
              <a:buNone/>
              <a:defRPr sz="598"/>
            </a:lvl8pPr>
            <a:lvl9pPr marL="2188708" indent="0">
              <a:buNone/>
              <a:defRPr sz="59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565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E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6208" y="410175"/>
            <a:ext cx="4719697" cy="1489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6208" y="2050870"/>
            <a:ext cx="4719697" cy="4888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6208" y="7140596"/>
            <a:ext cx="1231225" cy="410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1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450598-9959-48FF-A12B-4C7F76126E18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2638" y="7140596"/>
            <a:ext cx="1846838" cy="410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1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64680" y="7140596"/>
            <a:ext cx="1231225" cy="410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1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4C4A1D-A9C4-4F05-B429-8305FF9A6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297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7177" rtl="0" eaLnBrk="1" latinLnBrk="1" hangingPunct="1">
        <a:lnSpc>
          <a:spcPct val="90000"/>
        </a:lnSpc>
        <a:spcBef>
          <a:spcPct val="0"/>
        </a:spcBef>
        <a:buNone/>
        <a:defRPr sz="26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6794" indent="-136794" algn="l" defTabSz="547177" rtl="0" eaLnBrk="1" latinLnBrk="1" hangingPunct="1">
        <a:lnSpc>
          <a:spcPct val="90000"/>
        </a:lnSpc>
        <a:spcBef>
          <a:spcPts val="598"/>
        </a:spcBef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1pPr>
      <a:lvl2pPr marL="410383" indent="-136794" algn="l" defTabSz="547177" rtl="0" eaLnBrk="1" latinLnBrk="1" hangingPunct="1">
        <a:lnSpc>
          <a:spcPct val="90000"/>
        </a:lnSpc>
        <a:spcBef>
          <a:spcPts val="299"/>
        </a:spcBef>
        <a:buFont typeface="Arial" panose="020B0604020202020204" pitchFamily="34" charset="0"/>
        <a:buChar char="•"/>
        <a:defRPr sz="1436" kern="1200">
          <a:solidFill>
            <a:schemeClr val="tx1"/>
          </a:solidFill>
          <a:latin typeface="+mn-lt"/>
          <a:ea typeface="+mn-ea"/>
          <a:cs typeface="+mn-cs"/>
        </a:defRPr>
      </a:lvl2pPr>
      <a:lvl3pPr marL="683971" indent="-136794" algn="l" defTabSz="547177" rtl="0" eaLnBrk="1" latinLnBrk="1" hangingPunct="1">
        <a:lnSpc>
          <a:spcPct val="90000"/>
        </a:lnSpc>
        <a:spcBef>
          <a:spcPts val="299"/>
        </a:spcBef>
        <a:buFont typeface="Arial" panose="020B0604020202020204" pitchFamily="34" charset="0"/>
        <a:buChar char="•"/>
        <a:defRPr sz="1197" kern="1200">
          <a:solidFill>
            <a:schemeClr val="tx1"/>
          </a:solidFill>
          <a:latin typeface="+mn-lt"/>
          <a:ea typeface="+mn-ea"/>
          <a:cs typeface="+mn-cs"/>
        </a:defRPr>
      </a:lvl3pPr>
      <a:lvl4pPr marL="957560" indent="-136794" algn="l" defTabSz="547177" rtl="0" eaLnBrk="1" latinLnBrk="1" hangingPunct="1">
        <a:lnSpc>
          <a:spcPct val="90000"/>
        </a:lnSpc>
        <a:spcBef>
          <a:spcPts val="299"/>
        </a:spcBef>
        <a:buFont typeface="Arial" panose="020B0604020202020204" pitchFamily="34" charset="0"/>
        <a:buChar char="•"/>
        <a:defRPr sz="1077" kern="1200">
          <a:solidFill>
            <a:schemeClr val="tx1"/>
          </a:solidFill>
          <a:latin typeface="+mn-lt"/>
          <a:ea typeface="+mn-ea"/>
          <a:cs typeface="+mn-cs"/>
        </a:defRPr>
      </a:lvl4pPr>
      <a:lvl5pPr marL="1231148" indent="-136794" algn="l" defTabSz="547177" rtl="0" eaLnBrk="1" latinLnBrk="1" hangingPunct="1">
        <a:lnSpc>
          <a:spcPct val="90000"/>
        </a:lnSpc>
        <a:spcBef>
          <a:spcPts val="299"/>
        </a:spcBef>
        <a:buFont typeface="Arial" panose="020B0604020202020204" pitchFamily="34" charset="0"/>
        <a:buChar char="•"/>
        <a:defRPr sz="1077" kern="1200">
          <a:solidFill>
            <a:schemeClr val="tx1"/>
          </a:solidFill>
          <a:latin typeface="+mn-lt"/>
          <a:ea typeface="+mn-ea"/>
          <a:cs typeface="+mn-cs"/>
        </a:defRPr>
      </a:lvl5pPr>
      <a:lvl6pPr marL="1504737" indent="-136794" algn="l" defTabSz="547177" rtl="0" eaLnBrk="1" latinLnBrk="1" hangingPunct="1">
        <a:lnSpc>
          <a:spcPct val="90000"/>
        </a:lnSpc>
        <a:spcBef>
          <a:spcPts val="299"/>
        </a:spcBef>
        <a:buFont typeface="Arial" panose="020B0604020202020204" pitchFamily="34" charset="0"/>
        <a:buChar char="•"/>
        <a:defRPr sz="1077" kern="1200">
          <a:solidFill>
            <a:schemeClr val="tx1"/>
          </a:solidFill>
          <a:latin typeface="+mn-lt"/>
          <a:ea typeface="+mn-ea"/>
          <a:cs typeface="+mn-cs"/>
        </a:defRPr>
      </a:lvl6pPr>
      <a:lvl7pPr marL="1778325" indent="-136794" algn="l" defTabSz="547177" rtl="0" eaLnBrk="1" latinLnBrk="1" hangingPunct="1">
        <a:lnSpc>
          <a:spcPct val="90000"/>
        </a:lnSpc>
        <a:spcBef>
          <a:spcPts val="299"/>
        </a:spcBef>
        <a:buFont typeface="Arial" panose="020B0604020202020204" pitchFamily="34" charset="0"/>
        <a:buChar char="•"/>
        <a:defRPr sz="1077" kern="1200">
          <a:solidFill>
            <a:schemeClr val="tx1"/>
          </a:solidFill>
          <a:latin typeface="+mn-lt"/>
          <a:ea typeface="+mn-ea"/>
          <a:cs typeface="+mn-cs"/>
        </a:defRPr>
      </a:lvl7pPr>
      <a:lvl8pPr marL="2051914" indent="-136794" algn="l" defTabSz="547177" rtl="0" eaLnBrk="1" latinLnBrk="1" hangingPunct="1">
        <a:lnSpc>
          <a:spcPct val="90000"/>
        </a:lnSpc>
        <a:spcBef>
          <a:spcPts val="299"/>
        </a:spcBef>
        <a:buFont typeface="Arial" panose="020B0604020202020204" pitchFamily="34" charset="0"/>
        <a:buChar char="•"/>
        <a:defRPr sz="1077" kern="1200">
          <a:solidFill>
            <a:schemeClr val="tx1"/>
          </a:solidFill>
          <a:latin typeface="+mn-lt"/>
          <a:ea typeface="+mn-ea"/>
          <a:cs typeface="+mn-cs"/>
        </a:defRPr>
      </a:lvl8pPr>
      <a:lvl9pPr marL="2325502" indent="-136794" algn="l" defTabSz="547177" rtl="0" eaLnBrk="1" latinLnBrk="1" hangingPunct="1">
        <a:lnSpc>
          <a:spcPct val="90000"/>
        </a:lnSpc>
        <a:spcBef>
          <a:spcPts val="299"/>
        </a:spcBef>
        <a:buFont typeface="Arial" panose="020B0604020202020204" pitchFamily="34" charset="0"/>
        <a:buChar char="•"/>
        <a:defRPr sz="107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7177" rtl="0" eaLnBrk="1" latinLnBrk="1" hangingPunct="1">
        <a:defRPr sz="1077" kern="1200">
          <a:solidFill>
            <a:schemeClr val="tx1"/>
          </a:solidFill>
          <a:latin typeface="+mn-lt"/>
          <a:ea typeface="+mn-ea"/>
          <a:cs typeface="+mn-cs"/>
        </a:defRPr>
      </a:lvl1pPr>
      <a:lvl2pPr marL="273588" algn="l" defTabSz="547177" rtl="0" eaLnBrk="1" latinLnBrk="1" hangingPunct="1">
        <a:defRPr sz="1077" kern="1200">
          <a:solidFill>
            <a:schemeClr val="tx1"/>
          </a:solidFill>
          <a:latin typeface="+mn-lt"/>
          <a:ea typeface="+mn-ea"/>
          <a:cs typeface="+mn-cs"/>
        </a:defRPr>
      </a:lvl2pPr>
      <a:lvl3pPr marL="547177" algn="l" defTabSz="547177" rtl="0" eaLnBrk="1" latinLnBrk="1" hangingPunct="1">
        <a:defRPr sz="1077" kern="1200">
          <a:solidFill>
            <a:schemeClr val="tx1"/>
          </a:solidFill>
          <a:latin typeface="+mn-lt"/>
          <a:ea typeface="+mn-ea"/>
          <a:cs typeface="+mn-cs"/>
        </a:defRPr>
      </a:lvl3pPr>
      <a:lvl4pPr marL="820765" algn="l" defTabSz="547177" rtl="0" eaLnBrk="1" latinLnBrk="1" hangingPunct="1">
        <a:defRPr sz="1077" kern="1200">
          <a:solidFill>
            <a:schemeClr val="tx1"/>
          </a:solidFill>
          <a:latin typeface="+mn-lt"/>
          <a:ea typeface="+mn-ea"/>
          <a:cs typeface="+mn-cs"/>
        </a:defRPr>
      </a:lvl4pPr>
      <a:lvl5pPr marL="1094354" algn="l" defTabSz="547177" rtl="0" eaLnBrk="1" latinLnBrk="1" hangingPunct="1">
        <a:defRPr sz="1077" kern="1200">
          <a:solidFill>
            <a:schemeClr val="tx1"/>
          </a:solidFill>
          <a:latin typeface="+mn-lt"/>
          <a:ea typeface="+mn-ea"/>
          <a:cs typeface="+mn-cs"/>
        </a:defRPr>
      </a:lvl5pPr>
      <a:lvl6pPr marL="1367942" algn="l" defTabSz="547177" rtl="0" eaLnBrk="1" latinLnBrk="1" hangingPunct="1">
        <a:defRPr sz="1077" kern="1200">
          <a:solidFill>
            <a:schemeClr val="tx1"/>
          </a:solidFill>
          <a:latin typeface="+mn-lt"/>
          <a:ea typeface="+mn-ea"/>
          <a:cs typeface="+mn-cs"/>
        </a:defRPr>
      </a:lvl6pPr>
      <a:lvl7pPr marL="1641531" algn="l" defTabSz="547177" rtl="0" eaLnBrk="1" latinLnBrk="1" hangingPunct="1">
        <a:defRPr sz="1077" kern="1200">
          <a:solidFill>
            <a:schemeClr val="tx1"/>
          </a:solidFill>
          <a:latin typeface="+mn-lt"/>
          <a:ea typeface="+mn-ea"/>
          <a:cs typeface="+mn-cs"/>
        </a:defRPr>
      </a:lvl7pPr>
      <a:lvl8pPr marL="1915119" algn="l" defTabSz="547177" rtl="0" eaLnBrk="1" latinLnBrk="1" hangingPunct="1">
        <a:defRPr sz="1077" kern="1200">
          <a:solidFill>
            <a:schemeClr val="tx1"/>
          </a:solidFill>
          <a:latin typeface="+mn-lt"/>
          <a:ea typeface="+mn-ea"/>
          <a:cs typeface="+mn-cs"/>
        </a:defRPr>
      </a:lvl8pPr>
      <a:lvl9pPr marL="2188708" algn="l" defTabSz="547177" rtl="0" eaLnBrk="1" latinLnBrk="1" hangingPunct="1">
        <a:defRPr sz="107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52B01-84E0-9FA2-DD07-765C4E2E1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페인팅, 아트 페인트, 그림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0D752D7-5B6E-6F82-AA3B-D7ACA18C8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353"/>
                    </a14:imgEffect>
                    <a14:imgEffect>
                      <a14:saturation sat="127000"/>
                    </a14:imgEffect>
                    <a14:imgEffect>
                      <a14:brightnessContrast bright="-1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622" r="30235" b="1107"/>
          <a:stretch/>
        </p:blipFill>
        <p:spPr>
          <a:xfrm>
            <a:off x="4868" y="0"/>
            <a:ext cx="1852010" cy="7704137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E6859AA5-88B5-3EDD-9796-5CFD69A2F63E}"/>
              </a:ext>
            </a:extLst>
          </p:cNvPr>
          <p:cNvSpPr/>
          <p:nvPr/>
        </p:nvSpPr>
        <p:spPr>
          <a:xfrm>
            <a:off x="1856878" y="0"/>
            <a:ext cx="3610366" cy="7704138"/>
          </a:xfrm>
          <a:prstGeom prst="rect">
            <a:avLst/>
          </a:prstGeom>
          <a:solidFill>
            <a:srgbClr val="091E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44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4B43436-4314-5F9C-E2EF-7F33D7828D34}"/>
              </a:ext>
            </a:extLst>
          </p:cNvPr>
          <p:cNvSpPr txBox="1"/>
          <p:nvPr/>
        </p:nvSpPr>
        <p:spPr>
          <a:xfrm>
            <a:off x="2051638" y="6096600"/>
            <a:ext cx="3186404" cy="676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362" spc="-54" dirty="0">
                <a:solidFill>
                  <a:srgbClr val="C5AA65"/>
                </a:solidFill>
                <a:latin typeface="Sitka Banner Semibold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AKDONG</a:t>
            </a:r>
          </a:p>
          <a:p>
            <a:pPr algn="r"/>
            <a:r>
              <a:rPr lang="en-US" altLang="ko-KR" sz="1432">
                <a:solidFill>
                  <a:srgbClr val="C5AA65"/>
                </a:solidFill>
                <a:latin typeface="Sitka Banner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21</a:t>
            </a:r>
            <a:r>
              <a:rPr lang="en-US" altLang="ko-KR" sz="1432" baseline="30000">
                <a:solidFill>
                  <a:srgbClr val="C5AA65"/>
                </a:solidFill>
                <a:latin typeface="Sitka Banner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st</a:t>
            </a:r>
            <a:r>
              <a:rPr lang="en-US" altLang="ko-KR" sz="1432">
                <a:solidFill>
                  <a:srgbClr val="C5AA65"/>
                </a:solidFill>
                <a:latin typeface="Sitka Banner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432" dirty="0">
                <a:solidFill>
                  <a:srgbClr val="C5AA65"/>
                </a:solidFill>
                <a:latin typeface="Sitka Banner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Regular Concert</a:t>
            </a:r>
            <a:endParaRPr lang="ko-KR" altLang="en-US" sz="1432" dirty="0">
              <a:solidFill>
                <a:srgbClr val="C5AA65"/>
              </a:solidFill>
              <a:latin typeface="Sitka Banner" pitchFamily="2" charset="0"/>
              <a:ea typeface="Pretendard" panose="02000503000000020004" pitchFamily="2" charset="-127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B23B9B4-743D-6068-CFD9-10505E439F36}"/>
              </a:ext>
            </a:extLst>
          </p:cNvPr>
          <p:cNvSpPr txBox="1"/>
          <p:nvPr/>
        </p:nvSpPr>
        <p:spPr>
          <a:xfrm rot="16200000">
            <a:off x="2207602" y="2276160"/>
            <a:ext cx="5314275" cy="1282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731" spc="-54" dirty="0" err="1">
                <a:solidFill>
                  <a:srgbClr val="C5AA65"/>
                </a:solidFill>
                <a:latin typeface="Noto Serif KR Medium" panose="02020200000000000000" pitchFamily="18" charset="-127"/>
                <a:ea typeface="Noto Serif KR Medium" panose="02020200000000000000" pitchFamily="18" charset="-127"/>
                <a:cs typeface="Pretendard" panose="02000503000000020004" pitchFamily="2" charset="-127"/>
              </a:rPr>
              <a:t>Dreamtide</a:t>
            </a:r>
            <a:endParaRPr lang="ko-KR" altLang="en-US" sz="7731" spc="-54" dirty="0">
              <a:solidFill>
                <a:srgbClr val="C5AA65"/>
              </a:solidFill>
              <a:latin typeface="Noto Serif KR Medium" panose="02020200000000000000" pitchFamily="18" charset="-127"/>
              <a:ea typeface="Noto Serif KR Medium" panose="02020200000000000000" pitchFamily="18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A437B2-A9BB-74AC-82AF-90FA8A5EDF38}"/>
              </a:ext>
            </a:extLst>
          </p:cNvPr>
          <p:cNvSpPr txBox="1"/>
          <p:nvPr/>
        </p:nvSpPr>
        <p:spPr>
          <a:xfrm>
            <a:off x="2054178" y="6671227"/>
            <a:ext cx="31864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500" b="1" spc="-107" dirty="0">
                <a:solidFill>
                  <a:srgbClr val="C5AA65"/>
                </a:solidFill>
                <a:latin typeface="Times New Roman" panose="02020603050405020304" pitchFamily="18" charset="0"/>
                <a:ea typeface="Noto Sans KR Medium" panose="020B0200000000000000" pitchFamily="50" charset="-127"/>
                <a:cs typeface="Times New Roman" panose="02020603050405020304" pitchFamily="18" charset="0"/>
              </a:rPr>
              <a:t>2025.05.23.</a:t>
            </a:r>
            <a:r>
              <a:rPr lang="en-US" altLang="ko-KR" sz="1600" b="1" spc="-107" dirty="0">
                <a:solidFill>
                  <a:srgbClr val="C5AA65"/>
                </a:solidFill>
                <a:latin typeface="Times New Roman" panose="02020603050405020304" pitchFamily="18" charset="0"/>
                <a:ea typeface="Noto Sans KR Medium" panose="020B0200000000000000" pitchFamily="50" charset="-127"/>
                <a:cs typeface="Times New Roman" panose="02020603050405020304" pitchFamily="18" charset="0"/>
              </a:rPr>
              <a:t> (FRI)  </a:t>
            </a:r>
            <a:r>
              <a:rPr lang="en-US" altLang="ko-KR" sz="2500" b="1" spc="-107" dirty="0">
                <a:solidFill>
                  <a:srgbClr val="C5AA65"/>
                </a:solidFill>
                <a:latin typeface="Times New Roman" panose="02020603050405020304" pitchFamily="18" charset="0"/>
                <a:ea typeface="Noto Sans KR Medium" panose="020B0200000000000000" pitchFamily="50" charset="-127"/>
                <a:cs typeface="Times New Roman" panose="02020603050405020304" pitchFamily="18" charset="0"/>
              </a:rPr>
              <a:t>7:30 PM</a:t>
            </a:r>
          </a:p>
          <a:p>
            <a:pPr algn="r"/>
            <a:r>
              <a:rPr lang="en-US" altLang="ko-KR" sz="2000" b="1" dirty="0">
                <a:solidFill>
                  <a:srgbClr val="C5AA65"/>
                </a:solidFill>
                <a:latin typeface="Times New Roman" panose="02020603050405020304" pitchFamily="18" charset="0"/>
                <a:ea typeface="Noto Sans KR Medium" panose="020B0200000000000000" pitchFamily="50" charset="-127"/>
                <a:cs typeface="Times New Roman" panose="02020603050405020304" pitchFamily="18" charset="0"/>
              </a:rPr>
              <a:t>CT Art Hall (S2)</a:t>
            </a:r>
            <a:endParaRPr lang="ko-KR" altLang="en-US" sz="2000" b="1" dirty="0">
              <a:solidFill>
                <a:srgbClr val="C5AA65"/>
              </a:solidFill>
              <a:latin typeface="Times New Roman" panose="02020603050405020304" pitchFamily="18" charset="0"/>
              <a:ea typeface="Noto Sans KR Medium" panose="020B02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 descr="어둠, 블랙, 우주, 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61543A0-E110-A7AF-1EF8-D7C7B8ED0CF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9" y="7505565"/>
            <a:ext cx="104938" cy="139562"/>
          </a:xfrm>
          <a:prstGeom prst="rect">
            <a:avLst/>
          </a:prstGeom>
        </p:spPr>
      </p:pic>
      <p:pic>
        <p:nvPicPr>
          <p:cNvPr id="4" name="그림 3" descr="스크린샷, 폰트, 그래픽이(가) 표시된 사진&#10;&#10;자동 생성된 설명">
            <a:extLst>
              <a:ext uri="{FF2B5EF4-FFF2-40B4-BE49-F238E27FC236}">
                <a16:creationId xmlns:a16="http://schemas.microsoft.com/office/drawing/2014/main" id="{E9D63CFE-9B6D-ABF4-0DE6-95690C7CE82A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06" y="7582191"/>
            <a:ext cx="276841" cy="6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47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9F609E8-7BF3-76B2-686C-C199BA554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페인팅, 아트 페인트, 그림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D619DCF-4657-11F3-35DA-2BABFE076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353"/>
                    </a14:imgEffect>
                    <a14:imgEffect>
                      <a14:saturation sat="127000"/>
                    </a14:imgEffect>
                    <a14:imgEffect>
                      <a14:brightnessContrast bright="-1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622" r="30235" b="1107"/>
          <a:stretch/>
        </p:blipFill>
        <p:spPr>
          <a:xfrm>
            <a:off x="4868" y="0"/>
            <a:ext cx="1852010" cy="770413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5AA8AE3-933A-CAAE-6BFD-3D7ADCDED39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856878" y="0"/>
            <a:ext cx="3610366" cy="7704138"/>
          </a:xfrm>
          <a:prstGeom prst="rect">
            <a:avLst/>
          </a:prstGeom>
          <a:solidFill>
            <a:srgbClr val="091E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44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1F3494-8C6C-B85F-7DD4-0F252C5FE81E}"/>
              </a:ext>
            </a:extLst>
          </p:cNvPr>
          <p:cNvSpPr txBox="1"/>
          <p:nvPr/>
        </p:nvSpPr>
        <p:spPr>
          <a:xfrm>
            <a:off x="2051638" y="6096600"/>
            <a:ext cx="3186404" cy="676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362" spc="-54" dirty="0">
                <a:solidFill>
                  <a:srgbClr val="C5AA65"/>
                </a:solidFill>
                <a:latin typeface="Sitka Banner Semibold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AKDONG</a:t>
            </a:r>
          </a:p>
          <a:p>
            <a:pPr algn="r"/>
            <a:r>
              <a:rPr lang="en-US" altLang="ko-KR" sz="1432" dirty="0">
                <a:solidFill>
                  <a:srgbClr val="C5AA65"/>
                </a:solidFill>
                <a:latin typeface="Sitka Banner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21</a:t>
            </a:r>
            <a:r>
              <a:rPr lang="en-US" altLang="ko-KR" sz="1432" baseline="30000" dirty="0">
                <a:solidFill>
                  <a:srgbClr val="C5AA65"/>
                </a:solidFill>
                <a:latin typeface="Sitka Banner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th</a:t>
            </a:r>
            <a:r>
              <a:rPr lang="en-US" altLang="ko-KR" sz="1432" dirty="0">
                <a:solidFill>
                  <a:srgbClr val="C5AA65"/>
                </a:solidFill>
                <a:latin typeface="Sitka Banner" pitchFamily="2" charset="0"/>
                <a:ea typeface="Cambria" panose="02040503050406030204" pitchFamily="18" charset="0"/>
                <a:cs typeface="Times New Roman" panose="02020603050405020304" pitchFamily="18" charset="0"/>
              </a:rPr>
              <a:t> Regular Concert</a:t>
            </a:r>
            <a:endParaRPr lang="ko-KR" altLang="en-US" sz="1432" dirty="0">
              <a:solidFill>
                <a:srgbClr val="C5AA65"/>
              </a:solidFill>
              <a:latin typeface="Sitka Banner" pitchFamily="2" charset="0"/>
              <a:ea typeface="Pretendard" panose="02000503000000020004" pitchFamily="2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686A61-1A2B-1F17-E568-BED83DB6897F}"/>
              </a:ext>
            </a:extLst>
          </p:cNvPr>
          <p:cNvSpPr txBox="1"/>
          <p:nvPr/>
        </p:nvSpPr>
        <p:spPr>
          <a:xfrm rot="16200000">
            <a:off x="2207602" y="2276160"/>
            <a:ext cx="5314275" cy="1282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731" spc="-54" dirty="0" err="1">
                <a:solidFill>
                  <a:srgbClr val="C5AA65"/>
                </a:solidFill>
                <a:latin typeface="Noto Serif KR Medium" panose="02020200000000000000" pitchFamily="18" charset="-127"/>
                <a:ea typeface="Noto Serif KR Medium" panose="02020200000000000000" pitchFamily="18" charset="-127"/>
                <a:cs typeface="Pretendard" panose="02000503000000020004" pitchFamily="2" charset="-127"/>
              </a:rPr>
              <a:t>Dreamtide</a:t>
            </a:r>
            <a:endParaRPr lang="ko-KR" altLang="en-US" sz="7731" spc="-54" dirty="0">
              <a:solidFill>
                <a:srgbClr val="C5AA65"/>
              </a:solidFill>
              <a:latin typeface="Noto Serif KR Medium" panose="02020200000000000000" pitchFamily="18" charset="-127"/>
              <a:ea typeface="Noto Serif KR Medium" panose="02020200000000000000" pitchFamily="18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E30FB4-6012-ACB7-2451-FFA7130FCF3A}"/>
              </a:ext>
            </a:extLst>
          </p:cNvPr>
          <p:cNvSpPr txBox="1"/>
          <p:nvPr/>
        </p:nvSpPr>
        <p:spPr>
          <a:xfrm>
            <a:off x="2054178" y="6671227"/>
            <a:ext cx="31864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500" b="1" spc="-107" dirty="0">
                <a:solidFill>
                  <a:srgbClr val="C5AA65"/>
                </a:solidFill>
                <a:latin typeface="Times New Roman" panose="02020603050405020304" pitchFamily="18" charset="0"/>
                <a:ea typeface="Noto Sans KR Medium" panose="020B0200000000000000" pitchFamily="50" charset="-127"/>
                <a:cs typeface="Times New Roman" panose="02020603050405020304" pitchFamily="18" charset="0"/>
              </a:rPr>
              <a:t>2025.05.23.</a:t>
            </a:r>
            <a:r>
              <a:rPr lang="en-US" altLang="ko-KR" sz="1600" b="1" spc="-107" dirty="0">
                <a:solidFill>
                  <a:srgbClr val="C5AA65"/>
                </a:solidFill>
                <a:latin typeface="Times New Roman" panose="02020603050405020304" pitchFamily="18" charset="0"/>
                <a:ea typeface="Noto Sans KR Medium" panose="020B0200000000000000" pitchFamily="50" charset="-127"/>
                <a:cs typeface="Times New Roman" panose="02020603050405020304" pitchFamily="18" charset="0"/>
              </a:rPr>
              <a:t> (FRI)  </a:t>
            </a:r>
            <a:r>
              <a:rPr lang="en-US" altLang="ko-KR" sz="2500" b="1" spc="-107" dirty="0">
                <a:solidFill>
                  <a:srgbClr val="C5AA65"/>
                </a:solidFill>
                <a:latin typeface="Times New Roman" panose="02020603050405020304" pitchFamily="18" charset="0"/>
                <a:ea typeface="Noto Sans KR Medium" panose="020B0200000000000000" pitchFamily="50" charset="-127"/>
                <a:cs typeface="Times New Roman" panose="02020603050405020304" pitchFamily="18" charset="0"/>
              </a:rPr>
              <a:t>7:30 PM</a:t>
            </a:r>
          </a:p>
          <a:p>
            <a:pPr algn="r"/>
            <a:r>
              <a:rPr lang="en-US" altLang="ko-KR" sz="2000" b="1" dirty="0">
                <a:solidFill>
                  <a:srgbClr val="C5AA65"/>
                </a:solidFill>
                <a:latin typeface="Times New Roman" panose="02020603050405020304" pitchFamily="18" charset="0"/>
                <a:ea typeface="Noto Sans KR Medium" panose="020B0200000000000000" pitchFamily="50" charset="-127"/>
                <a:cs typeface="Times New Roman" panose="02020603050405020304" pitchFamily="18" charset="0"/>
              </a:rPr>
              <a:t>CT Art Hall (S2)</a:t>
            </a:r>
            <a:endParaRPr lang="ko-KR" altLang="en-US" sz="2000" b="1" dirty="0">
              <a:solidFill>
                <a:srgbClr val="C5AA65"/>
              </a:solidFill>
              <a:latin typeface="Times New Roman" panose="02020603050405020304" pitchFamily="18" charset="0"/>
              <a:ea typeface="Noto Sans KR Medium" panose="020B0200000000000000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22" name="그림 21" descr="어둠, 블랙, 우주, 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86C9FC4-1FA1-9E0D-9ECC-215E749C99E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9" y="7505565"/>
            <a:ext cx="104938" cy="139562"/>
          </a:xfrm>
          <a:prstGeom prst="rect">
            <a:avLst/>
          </a:prstGeom>
        </p:spPr>
      </p:pic>
      <p:pic>
        <p:nvPicPr>
          <p:cNvPr id="23" name="그림 22" descr="스크린샷, 폰트, 그래픽이(가) 표시된 사진&#10;&#10;자동 생성된 설명">
            <a:extLst>
              <a:ext uri="{FF2B5EF4-FFF2-40B4-BE49-F238E27FC236}">
                <a16:creationId xmlns:a16="http://schemas.microsoft.com/office/drawing/2014/main" id="{F353D6C5-0B1D-9DBC-64E5-04147A5D02DC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06" y="7582191"/>
            <a:ext cx="276841" cy="62387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1015F3A9-914A-BA12-048F-4BC8D08D1737}"/>
              </a:ext>
            </a:extLst>
          </p:cNvPr>
          <p:cNvGrpSpPr/>
          <p:nvPr/>
        </p:nvGrpSpPr>
        <p:grpSpPr>
          <a:xfrm>
            <a:off x="-300651" y="-364476"/>
            <a:ext cx="6213911" cy="8508013"/>
            <a:chOff x="-277791" y="-364476"/>
            <a:chExt cx="6213911" cy="8508013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3EFAB501-2AA8-7693-8149-A7B0F15CA82B}"/>
                </a:ext>
              </a:extLst>
            </p:cNvPr>
            <p:cNvGrpSpPr/>
            <p:nvPr/>
          </p:nvGrpSpPr>
          <p:grpSpPr>
            <a:xfrm>
              <a:off x="-277791" y="-364476"/>
              <a:ext cx="6213911" cy="8508013"/>
              <a:chOff x="-862080" y="-1090706"/>
              <a:chExt cx="17363866" cy="23774400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85BC4699-BD46-775B-3CCB-F4705F0C101D}"/>
                  </a:ext>
                </a:extLst>
              </p:cNvPr>
              <p:cNvCxnSpPr/>
              <p:nvPr/>
            </p:nvCxnSpPr>
            <p:spPr>
              <a:xfrm>
                <a:off x="14311862" y="-1090706"/>
                <a:ext cx="0" cy="237744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1BFC63E-F021-1779-CF43-05172D58D615}"/>
                  </a:ext>
                </a:extLst>
              </p:cNvPr>
              <p:cNvCxnSpPr/>
              <p:nvPr/>
            </p:nvCxnSpPr>
            <p:spPr>
              <a:xfrm>
                <a:off x="-469479" y="20569952"/>
                <a:ext cx="16971265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3F744EC9-7FFB-77BA-941B-9C0DA0DCFFB2}"/>
                  </a:ext>
                </a:extLst>
              </p:cNvPr>
              <p:cNvCxnSpPr/>
              <p:nvPr/>
            </p:nvCxnSpPr>
            <p:spPr>
              <a:xfrm>
                <a:off x="-862080" y="813674"/>
                <a:ext cx="16971265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" name="Straight Connector 3">
              <a:extLst>
                <a:ext uri="{FF2B5EF4-FFF2-40B4-BE49-F238E27FC236}">
                  <a16:creationId xmlns:a16="http://schemas.microsoft.com/office/drawing/2014/main" id="{94AAA9B2-5B00-774A-375A-CEB424C246B6}"/>
                </a:ext>
              </a:extLst>
            </p:cNvPr>
            <p:cNvCxnSpPr/>
            <p:nvPr/>
          </p:nvCxnSpPr>
          <p:spPr>
            <a:xfrm>
              <a:off x="2192714" y="-364476"/>
              <a:ext cx="0" cy="85080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9374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54145-1371-5597-96CF-BD2E0D72C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53">
            <a:extLst>
              <a:ext uri="{FF2B5EF4-FFF2-40B4-BE49-F238E27FC236}">
                <a16:creationId xmlns:a16="http://schemas.microsoft.com/office/drawing/2014/main" id="{1F8FF4ED-78C0-9074-73DF-94BD0B7B8CAC}"/>
              </a:ext>
            </a:extLst>
          </p:cNvPr>
          <p:cNvGrpSpPr/>
          <p:nvPr/>
        </p:nvGrpSpPr>
        <p:grpSpPr>
          <a:xfrm>
            <a:off x="548154" y="5638040"/>
            <a:ext cx="4380462" cy="1615827"/>
            <a:chOff x="102447" y="4959384"/>
            <a:chExt cx="4380462" cy="161582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500EB85-05E3-BAAC-93D2-11CECE3C49A0}"/>
                </a:ext>
              </a:extLst>
            </p:cNvPr>
            <p:cNvSpPr txBox="1"/>
            <p:nvPr/>
          </p:nvSpPr>
          <p:spPr>
            <a:xfrm>
              <a:off x="102447" y="4959384"/>
              <a:ext cx="1048231" cy="1615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CONDUCTOR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1</a:t>
              </a:r>
              <a:r>
                <a:rPr lang="en-US" altLang="ko-KR" sz="900" b="1" spc="-150" baseline="300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st</a:t>
              </a: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 VIOLIN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2</a:t>
              </a:r>
              <a:r>
                <a:rPr lang="en-US" altLang="ko-KR" sz="900" b="1" spc="-150" baseline="300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nd</a:t>
              </a: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 VIOLIN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CELLO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FLUTE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PICCOLO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CLARINET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TRUMPET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TROMBONE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PIANO</a:t>
              </a:r>
            </a:p>
            <a:p>
              <a:pPr algn="dist" defTabSz="457200">
                <a:defRPr/>
              </a:pPr>
              <a:r>
                <a:rPr lang="en-US" altLang="ko-KR" sz="900" b="1" spc="-15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" panose="02000503000000020004" pitchFamily="2" charset="-127"/>
                </a:rPr>
                <a:t>PERCUSSION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EFB757B-5B54-EB79-8985-74A47660E1DB}"/>
                </a:ext>
              </a:extLst>
            </p:cNvPr>
            <p:cNvSpPr txBox="1"/>
            <p:nvPr/>
          </p:nvSpPr>
          <p:spPr>
            <a:xfrm>
              <a:off x="1217147" y="4959384"/>
              <a:ext cx="3265762" cy="1615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>
                <a:defRPr/>
              </a:pP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정현찬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조은시* 김태성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금성빈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백지원 이성준 문건우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김해온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조원재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남경민*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이나윤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이준범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유동규 김정현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노한하울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조은상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*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김근표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김태은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임영준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김도경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김지은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조성현*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남연준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전수연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임현서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이연호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황서현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손아연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박현수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이윤아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임동윤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* 박선경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김한세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배지성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조성현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최가용</a:t>
              </a: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*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장성근 강민정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  <a:p>
              <a:pPr defTabSz="457200">
                <a:defRPr/>
              </a:pPr>
              <a:r>
                <a:rPr lang="ko-KR" altLang="en-US" sz="900" dirty="0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김동현 </a:t>
              </a:r>
              <a:r>
                <a:rPr lang="ko-KR" altLang="en-US" sz="900" dirty="0" err="1">
                  <a:solidFill>
                    <a:srgbClr val="C5AA65"/>
                  </a:solidFill>
                  <a:latin typeface="HY신명조" panose="02030600000101010101" pitchFamily="18" charset="-127"/>
                  <a:ea typeface="HY신명조" panose="02030600000101010101" pitchFamily="18" charset="-127"/>
                  <a:cs typeface="Pretendard Light" panose="02000403000000020004" pitchFamily="2" charset="-127"/>
                </a:rPr>
                <a:t>전동희</a:t>
              </a:r>
              <a:endParaRPr lang="en-US" altLang="ko-KR" sz="900" dirty="0">
                <a:solidFill>
                  <a:srgbClr val="C5AA65"/>
                </a:solidFill>
                <a:latin typeface="HY신명조" panose="02030600000101010101" pitchFamily="18" charset="-127"/>
                <a:ea typeface="HY신명조" panose="02030600000101010101" pitchFamily="18" charset="-127"/>
                <a:cs typeface="Pretendard Light" panose="02000403000000020004" pitchFamily="2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E349E979-B172-42EE-3017-EC574A7A7952}"/>
              </a:ext>
            </a:extLst>
          </p:cNvPr>
          <p:cNvSpPr txBox="1"/>
          <p:nvPr/>
        </p:nvSpPr>
        <p:spPr>
          <a:xfrm>
            <a:off x="0" y="1392994"/>
            <a:ext cx="54721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KR" sz="2000" dirty="0">
                <a:solidFill>
                  <a:srgbClr val="C5AA65"/>
                </a:solidFill>
                <a:latin typeface="Sitka Banner Semibold" pitchFamily="2" charset="0"/>
                <a:ea typeface="Pretendard Medium" panose="02000503000000020004" pitchFamily="2" charset="-127"/>
                <a:cs typeface="Pretendard Medium" panose="02000503000000020004" pitchFamily="2" charset="-127"/>
              </a:rPr>
              <a:t>Program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374EA39-7EC7-7964-1FBC-A918897C2600}"/>
              </a:ext>
            </a:extLst>
          </p:cNvPr>
          <p:cNvGrpSpPr/>
          <p:nvPr/>
        </p:nvGrpSpPr>
        <p:grpSpPr>
          <a:xfrm>
            <a:off x="546610" y="1979192"/>
            <a:ext cx="4373814" cy="2989023"/>
            <a:chOff x="546610" y="1348228"/>
            <a:chExt cx="4373814" cy="2989023"/>
          </a:xfrm>
        </p:grpSpPr>
        <p:grpSp>
          <p:nvGrpSpPr>
            <p:cNvPr id="33" name="Group 54">
              <a:extLst>
                <a:ext uri="{FF2B5EF4-FFF2-40B4-BE49-F238E27FC236}">
                  <a16:creationId xmlns:a16="http://schemas.microsoft.com/office/drawing/2014/main" id="{0EA9B673-FB89-930B-D9DA-A8FA4DD39959}"/>
                </a:ext>
              </a:extLst>
            </p:cNvPr>
            <p:cNvGrpSpPr/>
            <p:nvPr/>
          </p:nvGrpSpPr>
          <p:grpSpPr>
            <a:xfrm>
              <a:off x="546610" y="1348228"/>
              <a:ext cx="4373814" cy="2989023"/>
              <a:chOff x="469403" y="3495228"/>
              <a:chExt cx="4373814" cy="2989023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1047D05-164E-27AD-ACB0-2C9F965A8422}"/>
                  </a:ext>
                </a:extLst>
              </p:cNvPr>
              <p:cNvSpPr txBox="1"/>
              <p:nvPr/>
            </p:nvSpPr>
            <p:spPr>
              <a:xfrm>
                <a:off x="469403" y="3495228"/>
                <a:ext cx="2690238" cy="29090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Outset Island</a:t>
                </a:r>
                <a:r>
                  <a:rPr kumimoji="0" lang="en-US" altLang="ko-KR" sz="10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(The Legend of Zelda OST)</a:t>
                </a:r>
                <a:endParaRPr kumimoji="0" lang="en-US" altLang="ko-KR" sz="1050" b="0" i="0" u="none" strike="noStrike" kern="1200" cap="none" spc="-40" normalizeH="0" baseline="0" noProof="0" dirty="0">
                  <a:ln>
                    <a:noFill/>
                  </a:ln>
                  <a:solidFill>
                    <a:srgbClr val="C5AA65"/>
                  </a:solidFill>
                  <a:effectLst/>
                  <a:uLnTx/>
                  <a:uFillTx/>
                  <a:latin typeface="Sitka Banner" pitchFamily="2" charset="0"/>
                  <a:ea typeface="HY신명조" panose="02030600000101010101" pitchFamily="18" charset="-127"/>
                  <a:cs typeface="+mn-cs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Vn. </a:t>
                </a:r>
                <a:r>
                  <a:rPr kumimoji="0" lang="ko-KR" altLang="en-US" sz="5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백지원 문건우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 </a:t>
                </a:r>
                <a:r>
                  <a:rPr kumimoji="0" lang="en-US" altLang="ko-KR" sz="600" b="0" i="0" u="none" strike="noStrike" kern="1200" cap="none" spc="-40" normalizeH="0" baseline="0" noProof="0" dirty="0" err="1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Vc</a:t>
                </a: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. </a:t>
                </a:r>
                <a:r>
                  <a:rPr kumimoji="0" lang="ko-KR" altLang="en-US" sz="500" b="0" i="0" u="none" strike="noStrike" kern="1200" cap="none" spc="-40" normalizeH="0" baseline="0" noProof="0" dirty="0" err="1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임영준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 </a:t>
                </a: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Fl. </a:t>
                </a:r>
                <a:r>
                  <a:rPr kumimoji="0" lang="ko-KR" altLang="en-US" sz="5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조성현 황서현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 </a:t>
                </a: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Cl.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</a:t>
                </a:r>
                <a:r>
                  <a:rPr kumimoji="0" lang="ko-KR" altLang="en-US" sz="500" b="0" i="0" u="none" strike="noStrike" kern="1200" cap="none" spc="-40" normalizeH="0" baseline="0" noProof="0" dirty="0" err="1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김한세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 </a:t>
                </a: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Pf. </a:t>
                </a:r>
                <a:r>
                  <a:rPr kumimoji="0" lang="ko-KR" altLang="en-US" sz="500" b="0" i="0" u="none" strike="noStrike" kern="1200" cap="none" spc="-40" normalizeH="0" baseline="0" noProof="0" dirty="0" err="1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임채현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</a:t>
                </a:r>
                <a:endParaRPr kumimoji="0" lang="en-US" altLang="ko-KR" sz="600" b="0" i="0" u="none" strike="noStrike" kern="1200" cap="none" spc="-40" normalizeH="0" baseline="0" noProof="0" dirty="0">
                  <a:ln>
                    <a:noFill/>
                  </a:ln>
                  <a:solidFill>
                    <a:srgbClr val="C5AA65"/>
                  </a:solidFill>
                  <a:effectLst/>
                  <a:uLnTx/>
                  <a:uFillTx/>
                  <a:latin typeface="Sitka Banner" pitchFamily="2" charset="0"/>
                  <a:ea typeface="HY신명조" panose="02030600000101010101" pitchFamily="18" charset="-127"/>
                  <a:cs typeface="+mn-cs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Windfall Island</a:t>
                </a:r>
                <a:r>
                  <a:rPr lang="en-US" altLang="ko-KR" sz="10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(The Legend of Zelda OST)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Vn. </a:t>
                </a:r>
                <a:r>
                  <a:rPr kumimoji="0" lang="ko-KR" altLang="en-US" sz="5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백지원 문건우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 </a:t>
                </a:r>
                <a:r>
                  <a:rPr kumimoji="0" lang="en-US" altLang="ko-KR" sz="600" b="0" i="0" u="none" strike="noStrike" kern="1200" cap="none" spc="-40" normalizeH="0" baseline="0" noProof="0" dirty="0" err="1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Vc</a:t>
                </a: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. </a:t>
                </a:r>
                <a:r>
                  <a:rPr kumimoji="0" lang="ko-KR" altLang="en-US" sz="500" b="0" i="0" u="none" strike="noStrike" kern="1200" cap="none" spc="-40" normalizeH="0" baseline="0" noProof="0" dirty="0" err="1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임영준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 </a:t>
                </a: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Fl. </a:t>
                </a:r>
                <a:r>
                  <a:rPr kumimoji="0" lang="ko-KR" altLang="en-US" sz="5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조성현 전수연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  </a:t>
                </a: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Cl.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</a:t>
                </a:r>
                <a:r>
                  <a:rPr kumimoji="0" lang="ko-KR" altLang="en-US" sz="500" b="0" i="0" u="none" strike="noStrike" kern="1200" cap="none" spc="-40" normalizeH="0" baseline="0" noProof="0" dirty="0" err="1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김한세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 </a:t>
                </a: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Pf. </a:t>
                </a:r>
                <a:r>
                  <a:rPr kumimoji="0" lang="ko-KR" altLang="en-US" sz="500" b="0" i="0" u="none" strike="noStrike" kern="1200" cap="none" spc="-40" normalizeH="0" baseline="0" noProof="0" dirty="0" err="1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임채현</a:t>
                </a:r>
                <a:r>
                  <a:rPr kumimoji="0" lang="ko-KR" altLang="en-US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</a:t>
                </a:r>
                <a:endParaRPr lang="en-US" altLang="ko-KR" sz="10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>
                  <a:lnSpc>
                    <a:spcPct val="130000"/>
                  </a:lnSpc>
                </a:pPr>
                <a:endParaRPr lang="en-US" altLang="ko-KR" sz="5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Reprise</a:t>
                </a:r>
                <a:r>
                  <a:rPr lang="en-US" altLang="ko-KR" sz="9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en-US" altLang="ko-KR" sz="10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(</a:t>
                </a:r>
                <a:r>
                  <a:rPr lang="ko-KR" altLang="en-US" sz="8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센과</a:t>
                </a:r>
                <a:r>
                  <a:rPr lang="ko-KR" altLang="en-US" sz="8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8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치히로의</a:t>
                </a:r>
                <a:r>
                  <a:rPr lang="ko-KR" altLang="en-US" sz="8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행방불명 中</a:t>
                </a:r>
                <a:r>
                  <a:rPr lang="en-US" altLang="ko-KR" sz="10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)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Vn.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금성빈</a:t>
                </a:r>
                <a:r>
                  <a:rPr lang="ko-KR" altLang="en-US" sz="5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김태성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Vc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임영준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Fl.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이연호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Ob.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김민찬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Cl.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박선경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Pf.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유동규</a:t>
                </a:r>
                <a:endParaRPr lang="en-US" altLang="ko-KR" sz="6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Ponyo on the Cliff by the Sea</a:t>
                </a:r>
                <a:r>
                  <a:rPr lang="en-US" altLang="ko-KR" sz="9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en-US" altLang="ko-KR" sz="10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(</a:t>
                </a:r>
                <a:r>
                  <a:rPr lang="ko-KR" altLang="en-US" sz="8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벼랑 위의 </a:t>
                </a:r>
                <a:r>
                  <a:rPr lang="ko-KR" altLang="en-US" sz="8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포뇨</a:t>
                </a:r>
                <a:r>
                  <a:rPr lang="ko-KR" altLang="en-US" sz="8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中</a:t>
                </a:r>
                <a:r>
                  <a:rPr lang="en-US" altLang="ko-KR" sz="10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)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Vn.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금성빈</a:t>
                </a:r>
                <a:r>
                  <a:rPr lang="ko-KR" altLang="en-US" sz="5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김태성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Vc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조은상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Fl.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손아연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Ob. </a:t>
                </a:r>
                <a:r>
                  <a:rPr lang="ko-KR" altLang="en-US" sz="5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김민찬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Cl.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배지성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</a:t>
                </a:r>
                <a:r>
                  <a:rPr lang="en-US" altLang="ko-KR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Pf.</a:t>
                </a:r>
                <a:r>
                  <a:rPr lang="ko-KR" altLang="en-US" sz="6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ko-KR" altLang="en-US" sz="5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유동규</a:t>
                </a:r>
                <a:endParaRPr lang="en-US" altLang="ko-KR" sz="6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>
                  <a:lnSpc>
                    <a:spcPct val="130000"/>
                  </a:lnSpc>
                </a:pPr>
                <a:endParaRPr lang="en-US" altLang="ko-KR" sz="5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Pavane pour </a:t>
                </a:r>
                <a:r>
                  <a:rPr lang="en-US" altLang="ko-KR" sz="12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une</a:t>
                </a: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r>
                  <a:rPr lang="en-US" altLang="ko-KR" sz="12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indante</a:t>
                </a: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d</a:t>
                </a:r>
                <a:r>
                  <a:rPr lang="ko-KR" altLang="en-US" sz="12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é</a:t>
                </a:r>
                <a:r>
                  <a:rPr lang="en-US" altLang="ko-KR" sz="1200" spc="-40" dirty="0" err="1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funte</a:t>
                </a:r>
                <a:endParaRPr lang="ko-KR" altLang="en-US" sz="12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A Midsummer Night’s Dream: Overture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The Nutcracker: Grand Pas de Deux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The Nutcracker: Dance of the Sugar Plum Fairy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Hungarian Dance No.1 in G Minor</a:t>
                </a:r>
                <a:endParaRPr lang="ko-KR" altLang="en-US" sz="12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626E9E4-A18F-35E4-1EDA-F71CA508FAB8}"/>
                  </a:ext>
                </a:extLst>
              </p:cNvPr>
              <p:cNvSpPr txBox="1"/>
              <p:nvPr/>
            </p:nvSpPr>
            <p:spPr>
              <a:xfrm>
                <a:off x="3546356" y="3495228"/>
                <a:ext cx="1296861" cy="2989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Kenta Nagata</a:t>
                </a:r>
              </a:p>
              <a:p>
                <a:pPr algn="r">
                  <a:lnSpc>
                    <a:spcPct val="130000"/>
                  </a:lnSpc>
                </a:pP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</a:t>
                </a:r>
                <a:endParaRPr lang="en-US" altLang="ko-KR" sz="12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Kenta Nagata</a:t>
                </a:r>
              </a:p>
              <a:p>
                <a:pPr algn="r">
                  <a:lnSpc>
                    <a:spcPct val="130000"/>
                  </a:lnSpc>
                </a:pPr>
                <a:endParaRPr kumimoji="0" lang="en-US" altLang="ko-KR" sz="600" b="0" i="0" u="none" strike="noStrike" kern="1200" cap="none" spc="-40" normalizeH="0" baseline="0" noProof="0" dirty="0">
                  <a:ln>
                    <a:noFill/>
                  </a:ln>
                  <a:solidFill>
                    <a:srgbClr val="C5AA65"/>
                  </a:solidFill>
                  <a:effectLst/>
                  <a:uLnTx/>
                  <a:uFillTx/>
                  <a:latin typeface="Sitka Banner" pitchFamily="2" charset="0"/>
                  <a:ea typeface="HY신명조" panose="02030600000101010101" pitchFamily="18" charset="-127"/>
                  <a:cs typeface="+mn-cs"/>
                </a:endParaRP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5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</a:t>
                </a:r>
                <a:endParaRPr lang="en-US" altLang="ko-KR" sz="7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Joe Hisaishi</a:t>
                </a:r>
              </a:p>
              <a:p>
                <a:pPr algn="r">
                  <a:lnSpc>
                    <a:spcPct val="130000"/>
                  </a:lnSpc>
                </a:pPr>
                <a:r>
                  <a:rPr kumimoji="0" lang="en-US" altLang="ko-KR" sz="6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</a:t>
                </a:r>
                <a:endParaRPr lang="en-US" altLang="ko-KR" sz="12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Joe Hisaishi</a:t>
                </a:r>
              </a:p>
              <a:p>
                <a:pPr algn="r">
                  <a:lnSpc>
                    <a:spcPct val="130000"/>
                  </a:lnSpc>
                </a:pPr>
                <a:endParaRPr kumimoji="0" lang="en-US" altLang="ko-KR" sz="600" b="0" i="0" u="none" strike="noStrike" kern="1200" cap="none" spc="-40" normalizeH="0" baseline="0" noProof="0" dirty="0">
                  <a:ln>
                    <a:noFill/>
                  </a:ln>
                  <a:solidFill>
                    <a:srgbClr val="C5AA65"/>
                  </a:solidFill>
                  <a:effectLst/>
                  <a:uLnTx/>
                  <a:uFillTx/>
                  <a:latin typeface="Sitka Banner" pitchFamily="2" charset="0"/>
                  <a:ea typeface="HY신명조" panose="02030600000101010101" pitchFamily="18" charset="-127"/>
                  <a:cs typeface="+mn-cs"/>
                </a:endParaRP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5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   </a:t>
                </a:r>
                <a:r>
                  <a:rPr kumimoji="0" lang="en-US" altLang="ko-KR" sz="500" b="0" i="0" u="none" strike="noStrike" kern="1200" cap="none" spc="-40" normalizeH="0" baseline="0" noProof="0" dirty="0">
                    <a:ln>
                      <a:noFill/>
                    </a:ln>
                    <a:solidFill>
                      <a:srgbClr val="C5AA65"/>
                    </a:solidFill>
                    <a:effectLst/>
                    <a:uLnTx/>
                    <a:uFillTx/>
                    <a:latin typeface="Sitka Banner" pitchFamily="2" charset="0"/>
                    <a:ea typeface="HY신명조" panose="02030600000101010101" pitchFamily="18" charset="-127"/>
                    <a:cs typeface="+mn-cs"/>
                  </a:rPr>
                  <a:t>  </a:t>
                </a:r>
                <a:endParaRPr lang="en-US" altLang="ko-KR" sz="5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</a:endParaRP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M. Ravel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F. Mendelssohn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P. I. Tchaikovsky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P. I. Tchaikovsky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ko-KR" sz="1200" spc="-40" dirty="0">
                    <a:solidFill>
                      <a:srgbClr val="C5AA65"/>
                    </a:solidFill>
                    <a:latin typeface="Sitka Banner" pitchFamily="2" charset="0"/>
                    <a:ea typeface="HY신명조" panose="02030600000101010101" pitchFamily="18" charset="-127"/>
                  </a:rPr>
                  <a:t>J. Brahms</a:t>
                </a:r>
                <a:endParaRPr lang="ko-KR" altLang="en-US" sz="1200" spc="-40" dirty="0">
                  <a:solidFill>
                    <a:srgbClr val="C5AA65"/>
                  </a:solidFill>
                  <a:latin typeface="Sitka Banner" pitchFamily="2" charset="0"/>
                  <a:ea typeface="HY신명조" panose="02030600000101010101" pitchFamily="18" charset="-127"/>
                  <a:cs typeface="Pretendard" panose="02000503000000020004" pitchFamily="2" charset="-127"/>
                </a:endParaRPr>
              </a:p>
            </p:txBody>
          </p:sp>
        </p:grp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54AACB54-5C4F-7EB2-3E0F-5B0F2F0A5335}"/>
                </a:ext>
              </a:extLst>
            </p:cNvPr>
            <p:cNvCxnSpPr>
              <a:cxnSpLocks/>
            </p:cNvCxnSpPr>
            <p:nvPr/>
          </p:nvCxnSpPr>
          <p:spPr>
            <a:xfrm>
              <a:off x="2816860" y="1530350"/>
              <a:ext cx="1127760" cy="0"/>
            </a:xfrm>
            <a:prstGeom prst="line">
              <a:avLst/>
            </a:prstGeom>
            <a:ln w="28575">
              <a:solidFill>
                <a:srgbClr val="81712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1BD49C18-8FE5-0E7D-E265-3B78ABE66BCD}"/>
                </a:ext>
              </a:extLst>
            </p:cNvPr>
            <p:cNvCxnSpPr>
              <a:cxnSpLocks/>
            </p:cNvCxnSpPr>
            <p:nvPr/>
          </p:nvCxnSpPr>
          <p:spPr>
            <a:xfrm>
              <a:off x="2716530" y="1885950"/>
              <a:ext cx="1228090" cy="0"/>
            </a:xfrm>
            <a:prstGeom prst="line">
              <a:avLst/>
            </a:prstGeom>
            <a:ln w="28575">
              <a:solidFill>
                <a:srgbClr val="81712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E6CC9D63-F27D-D494-3127-F804DA1C1B66}"/>
                </a:ext>
              </a:extLst>
            </p:cNvPr>
            <p:cNvCxnSpPr>
              <a:cxnSpLocks/>
            </p:cNvCxnSpPr>
            <p:nvPr/>
          </p:nvCxnSpPr>
          <p:spPr>
            <a:xfrm>
              <a:off x="2430780" y="2341399"/>
              <a:ext cx="1613535" cy="0"/>
            </a:xfrm>
            <a:prstGeom prst="line">
              <a:avLst/>
            </a:prstGeom>
            <a:ln w="28575">
              <a:solidFill>
                <a:srgbClr val="81712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5857D75A-802F-3A85-8199-86D5F19C019F}"/>
                </a:ext>
              </a:extLst>
            </p:cNvPr>
            <p:cNvCxnSpPr>
              <a:cxnSpLocks/>
            </p:cNvCxnSpPr>
            <p:nvPr/>
          </p:nvCxnSpPr>
          <p:spPr>
            <a:xfrm>
              <a:off x="3150870" y="2697634"/>
              <a:ext cx="897255" cy="0"/>
            </a:xfrm>
            <a:prstGeom prst="line">
              <a:avLst/>
            </a:prstGeom>
            <a:ln w="28575">
              <a:solidFill>
                <a:srgbClr val="81712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CF5712E2-AD9C-0E21-0494-D4D403224308}"/>
                </a:ext>
              </a:extLst>
            </p:cNvPr>
            <p:cNvCxnSpPr>
              <a:cxnSpLocks/>
            </p:cNvCxnSpPr>
            <p:nvPr/>
          </p:nvCxnSpPr>
          <p:spPr>
            <a:xfrm>
              <a:off x="2575560" y="3152929"/>
              <a:ext cx="1611630" cy="0"/>
            </a:xfrm>
            <a:prstGeom prst="line">
              <a:avLst/>
            </a:prstGeom>
            <a:ln w="28575">
              <a:solidFill>
                <a:srgbClr val="81712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93F24051-50CF-E238-DE36-736DFA293528}"/>
                </a:ext>
              </a:extLst>
            </p:cNvPr>
            <p:cNvCxnSpPr>
              <a:cxnSpLocks/>
            </p:cNvCxnSpPr>
            <p:nvPr/>
          </p:nvCxnSpPr>
          <p:spPr>
            <a:xfrm>
              <a:off x="2935605" y="3391208"/>
              <a:ext cx="899160" cy="0"/>
            </a:xfrm>
            <a:prstGeom prst="line">
              <a:avLst/>
            </a:prstGeom>
            <a:ln w="28575">
              <a:solidFill>
                <a:srgbClr val="81712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C2E47B64-AF4D-F826-D3F2-29D21000820C}"/>
                </a:ext>
              </a:extLst>
            </p:cNvPr>
            <p:cNvCxnSpPr>
              <a:cxnSpLocks/>
            </p:cNvCxnSpPr>
            <p:nvPr/>
          </p:nvCxnSpPr>
          <p:spPr>
            <a:xfrm>
              <a:off x="2726531" y="3629179"/>
              <a:ext cx="1072039" cy="0"/>
            </a:xfrm>
            <a:prstGeom prst="line">
              <a:avLst/>
            </a:prstGeom>
            <a:ln w="28575">
              <a:solidFill>
                <a:srgbClr val="81712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CF084BA4-AEC2-4173-193C-EC0B70A9D325}"/>
                </a:ext>
              </a:extLst>
            </p:cNvPr>
            <p:cNvCxnSpPr>
              <a:cxnSpLocks/>
            </p:cNvCxnSpPr>
            <p:nvPr/>
          </p:nvCxnSpPr>
          <p:spPr>
            <a:xfrm>
              <a:off x="2644140" y="4105429"/>
              <a:ext cx="1474470" cy="0"/>
            </a:xfrm>
            <a:prstGeom prst="line">
              <a:avLst/>
            </a:prstGeom>
            <a:ln w="28575">
              <a:solidFill>
                <a:srgbClr val="81712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76481512-A450-5C2D-5C70-B99FE53A7C02}"/>
                </a:ext>
              </a:extLst>
            </p:cNvPr>
            <p:cNvCxnSpPr>
              <a:cxnSpLocks/>
            </p:cNvCxnSpPr>
            <p:nvPr/>
          </p:nvCxnSpPr>
          <p:spPr>
            <a:xfrm>
              <a:off x="3313430" y="3867304"/>
              <a:ext cx="475615" cy="0"/>
            </a:xfrm>
            <a:prstGeom prst="line">
              <a:avLst/>
            </a:prstGeom>
            <a:ln w="28575">
              <a:solidFill>
                <a:srgbClr val="81712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" name="Straight Connector 90">
            <a:extLst>
              <a:ext uri="{FF2B5EF4-FFF2-40B4-BE49-F238E27FC236}">
                <a16:creationId xmlns:a16="http://schemas.microsoft.com/office/drawing/2014/main" id="{4F8264BB-1379-1A07-07D5-6095E86CAADA}"/>
              </a:ext>
            </a:extLst>
          </p:cNvPr>
          <p:cNvCxnSpPr>
            <a:cxnSpLocks/>
          </p:cNvCxnSpPr>
          <p:nvPr/>
        </p:nvCxnSpPr>
        <p:spPr>
          <a:xfrm>
            <a:off x="2196056" y="5245781"/>
            <a:ext cx="1080000" cy="0"/>
          </a:xfrm>
          <a:prstGeom prst="line">
            <a:avLst/>
          </a:prstGeom>
          <a:ln w="9525">
            <a:solidFill>
              <a:srgbClr val="C5AA6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페인팅, 아트 페인트, 그림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825E522-1C29-D47A-A33F-26F4BE2EDFA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53"/>
                    </a14:imgEffect>
                    <a14:imgEffect>
                      <a14:saturation sat="127000"/>
                    </a14:imgEffect>
                    <a14:imgEffect>
                      <a14:brightnessContrast bright="-1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907" t="3714" r="685" b="83412"/>
          <a:stretch/>
        </p:blipFill>
        <p:spPr>
          <a:xfrm>
            <a:off x="0" y="-2349"/>
            <a:ext cx="5472113" cy="1039010"/>
          </a:xfrm>
          <a:prstGeom prst="rect">
            <a:avLst/>
          </a:prstGeom>
        </p:spPr>
      </p:pic>
      <p:pic>
        <p:nvPicPr>
          <p:cNvPr id="7" name="그래픽 6">
            <a:extLst>
              <a:ext uri="{FF2B5EF4-FFF2-40B4-BE49-F238E27FC236}">
                <a16:creationId xmlns:a16="http://schemas.microsoft.com/office/drawing/2014/main" id="{6D106F6C-85B0-5D74-2A55-CF749C493C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21378" y="6746162"/>
            <a:ext cx="432562" cy="41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206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275</Words>
  <Application>Microsoft Office PowerPoint</Application>
  <PresentationFormat>사용자 지정</PresentationFormat>
  <Paragraphs>64</Paragraphs>
  <Slides>3</Slides>
  <Notes>1</Notes>
  <HiddenSlides>1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3" baseType="lpstr">
      <vt:lpstr>HY신명조</vt:lpstr>
      <vt:lpstr>Noto Serif KR Medium</vt:lpstr>
      <vt:lpstr>맑은 고딕</vt:lpstr>
      <vt:lpstr>Aptos</vt:lpstr>
      <vt:lpstr>Aptos Display</vt:lpstr>
      <vt:lpstr>Arial</vt:lpstr>
      <vt:lpstr>Sitka Banner</vt:lpstr>
      <vt:lpstr>Sitka Banner Semibold</vt:lpstr>
      <vt:lpstr>Times New Roman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은시 조</dc:creator>
  <cp:lastModifiedBy>은시 조</cp:lastModifiedBy>
  <cp:revision>2</cp:revision>
  <dcterms:created xsi:type="dcterms:W3CDTF">2025-07-09T05:23:23Z</dcterms:created>
  <dcterms:modified xsi:type="dcterms:W3CDTF">2025-07-09T05:28:21Z</dcterms:modified>
</cp:coreProperties>
</file>

<file path=docProps/thumbnail.jpeg>
</file>